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  <p:sldMasterId id="2147483853" r:id="rId2"/>
    <p:sldMasterId id="2147483865" r:id="rId3"/>
    <p:sldMasterId id="2147483877" r:id="rId4"/>
  </p:sldMasterIdLst>
  <p:notesMasterIdLst>
    <p:notesMasterId r:id="rId16"/>
  </p:notesMasterIdLst>
  <p:sldIdLst>
    <p:sldId id="319" r:id="rId5"/>
    <p:sldId id="340" r:id="rId6"/>
    <p:sldId id="343" r:id="rId7"/>
    <p:sldId id="341" r:id="rId8"/>
    <p:sldId id="342" r:id="rId9"/>
    <p:sldId id="334" r:id="rId10"/>
    <p:sldId id="335" r:id="rId11"/>
    <p:sldId id="336" r:id="rId12"/>
    <p:sldId id="337" r:id="rId13"/>
    <p:sldId id="338" r:id="rId14"/>
    <p:sldId id="324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3F609C-703D-450E-92D1-C9335027C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428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5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E28A7C-3728-4514-B688-9BC949BA272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E9A53-99F9-4DA6-9DCE-FE616B003CD5}" type="datetime1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9/26/2019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8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 Senthilvelan</a:t>
            </a:r>
          </a:p>
        </p:txBody>
      </p:sp>
      <p:sp>
        <p:nvSpPr>
          <p:cNvPr id="23559" name="Header Placeholder 6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 101 Engineering Drawing Section of solids L20</a:t>
            </a:r>
          </a:p>
        </p:txBody>
      </p:sp>
    </p:spTree>
    <p:extLst>
      <p:ext uri="{BB962C8B-B14F-4D97-AF65-F5344CB8AC3E}">
        <p14:creationId xmlns:p14="http://schemas.microsoft.com/office/powerpoint/2010/main" val="381022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47E64-3EE4-4A5E-834A-9AAFE578F59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237F3A-BB05-4587-9A37-8B5E8F8C24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3674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041BB-6890-44D5-95FB-FA671C067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1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7453F-B976-4434-8A58-2778788733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27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FDA4E-B769-425B-B80F-4EDD350D07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695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F4943-61CF-4770-88B1-AB31F7D70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6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D6B3B-93B0-416D-BBA3-F30EC3F7E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01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6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0"/>
            </a:lvl2pPr>
            <a:lvl3pPr>
              <a:defRPr b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1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77054"/>
          </a:xfrm>
        </p:spPr>
        <p:txBody>
          <a:bodyPr>
            <a:spAutoFit/>
          </a:bodyPr>
          <a:lstStyle>
            <a:lvl1pPr algn="ctr">
              <a:defRPr sz="2800" b="1" u="sng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 anchor="ctr" anchorCtr="0"/>
          <a:lstStyle>
            <a:lvl1pPr algn="ctr">
              <a:defRPr sz="2400" b="1" i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 wrap="square" anchor="ctr" anchorCtr="0">
            <a:sp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400" b="1" dirty="0" smtClean="0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 anchor="ctr" anchorCtr="0"/>
          <a:lstStyle>
            <a:lvl1pPr algn="ctr">
              <a:defRPr sz="2400" b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46714"/>
          </a:xfrm>
        </p:spPr>
        <p:txBody>
          <a:bodyPr>
            <a:spAutoFit/>
          </a:bodyPr>
          <a:lstStyle>
            <a:lvl1pPr algn="just">
              <a:spcBef>
                <a:spcPts val="600"/>
              </a:spcBef>
              <a:spcAft>
                <a:spcPts val="300"/>
              </a:spcAft>
              <a:buClrTx/>
              <a:buSzPct val="80000"/>
              <a:defRPr sz="2400">
                <a:latin typeface="Times New Roman" pitchFamily="18" charset="0"/>
                <a:cs typeface="Times New Roman" pitchFamily="18" charset="0"/>
              </a:defRPr>
            </a:lvl1pPr>
            <a:lvl2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v"/>
              <a:defRPr sz="2000" i="0">
                <a:latin typeface="Times New Roman" pitchFamily="18" charset="0"/>
                <a:cs typeface="Times New Roman" pitchFamily="18" charset="0"/>
              </a:defRPr>
            </a:lvl2pPr>
            <a:lvl3pPr algn="just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 algn="just">
              <a:spcBef>
                <a:spcPts val="600"/>
              </a:spcBef>
              <a:spcAft>
                <a:spcPts val="300"/>
              </a:spcAft>
              <a:buClrTx/>
              <a:defRPr sz="1600"/>
            </a:lvl4pPr>
            <a:lvl5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Ø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5068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64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6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6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11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9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32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5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665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1B06D-4784-4CAA-82F2-A97A05E6B81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E46E4-BA92-427D-A35F-E0F3BAA969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407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1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8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15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20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075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06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2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6D33D-C0A1-4331-8901-C1E2F61EA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0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99CDCC-8611-4C8A-8A39-BA848CE7FA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86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91CF3-3D07-463C-97E3-211EFEC9F1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5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6ACE6-BABA-4B60-8EF0-A819A1F591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90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79FBE-51CB-47B7-A233-39B1FE58C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C9E3A-7583-4AB9-8499-D1CF57D8A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26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638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0C6FA8-9FD2-4020-9B92-AAD957B8F55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5A11F-53B3-45DC-85D0-8C2518F7BD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1639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2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A4645D8-4300-428C-8ADB-123A7A2194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5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8229600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Garamon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bu_ba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7353300" y="203200"/>
            <a:ext cx="1828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r">
              <a:defRPr/>
            </a:pPr>
            <a:r>
              <a:rPr lang="en-US" sz="1000" b="1"/>
              <a:t>@ McGraw-Hill Education                                           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76200" y="0"/>
            <a:ext cx="33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F703234-8BAB-4146-BF32-46273C7D2814}" type="slidenum">
              <a:rPr lang="en-US" altLang="en-US" sz="1000" b="1">
                <a:solidFill>
                  <a:schemeClr val="bg1"/>
                </a:solidFill>
              </a:rPr>
              <a:pPr eaLnBrk="1" hangingPunct="1"/>
              <a:t>‹#›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6591300"/>
            <a:ext cx="9144000" cy="274638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FFB32B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>
                <a:solidFill>
                  <a:schemeClr val="bg1"/>
                </a:solidFill>
                <a:cs typeface="Times New Roman" pitchFamily="18" charset="0"/>
              </a:rPr>
              <a:t>Engineering Drawing with an Introduction to AutoCAD”, Dhananjay A Jolhe, Tata McGraw Hill, Ed. 2008</a:t>
            </a:r>
            <a:r>
              <a:rPr lang="en-US" sz="110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4733925"/>
            <a:ext cx="1581150" cy="1581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49" y="834747"/>
            <a:ext cx="8763000" cy="35086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CE101</a:t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Lec7: </a:t>
            </a:r>
            <a:r>
              <a:rPr lang="en-IN" sz="40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of Solids</a:t>
            </a: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5518404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Indian Institute of Technology Guwahati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60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6934200" cy="633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48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77838"/>
          </a:xfrm>
        </p:spPr>
        <p:txBody>
          <a:bodyPr/>
          <a:lstStyle/>
          <a:p>
            <a:endParaRPr lang="en-US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16100"/>
          </a:xfrm>
        </p:spPr>
        <p:txBody>
          <a:bodyPr/>
          <a:lstStyle/>
          <a:p>
            <a:endParaRPr lang="en-US" altLang="en-US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72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3810000"/>
            <a:ext cx="586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 for Patient Hearing</a:t>
            </a:r>
          </a:p>
        </p:txBody>
      </p:sp>
    </p:spTree>
    <p:extLst>
      <p:ext uri="{BB962C8B-B14F-4D97-AF65-F5344CB8AC3E}">
        <p14:creationId xmlns:p14="http://schemas.microsoft.com/office/powerpoint/2010/main" val="34193108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0.06511 -0.05139 0.13038 -0.10278 0.10365 -0.14514 C 0.07708 -0.1875 -0.11232 -0.20741 -0.15972 -0.25324 C -0.20712 -0.29908 -0.19444 -0.35972 -0.18177 -0.42037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-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FEW TYPICAL </a:t>
            </a:r>
            <a:r>
              <a:rPr lang="en-US" dirty="0" smtClean="0"/>
              <a:t>EXAMPLES Part I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(QUESTION NOT PROVIDED)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452938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85800"/>
            <a:ext cx="460334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80113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149600"/>
            <a:ext cx="3971925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0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7313"/>
            <a:ext cx="472440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62288"/>
            <a:ext cx="4600575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0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905750" cy="62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4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723"/>
            <a:ext cx="683260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0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3400"/>
            <a:ext cx="6800189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9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4057"/>
            <a:ext cx="6781800" cy="666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 w="38100">
          <a:solidFill>
            <a:srgbClr val="0033CC"/>
          </a:solidFill>
          <a:prstDash val="solid"/>
          <a:headEnd type="none" w="med" len="med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solid"/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defRPr sz="140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42</Words>
  <Application>Microsoft Office PowerPoint</Application>
  <PresentationFormat>On-screen Show (4:3)</PresentationFormat>
  <Paragraphs>15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Garamond</vt:lpstr>
      <vt:lpstr>Monotype Corsiva</vt:lpstr>
      <vt:lpstr>Times</vt:lpstr>
      <vt:lpstr>Times New Roman</vt:lpstr>
      <vt:lpstr>Wingdings</vt:lpstr>
      <vt:lpstr>Wingdings 2</vt:lpstr>
      <vt:lpstr>Flow</vt:lpstr>
      <vt:lpstr>1_Default Design</vt:lpstr>
      <vt:lpstr>1_Office Theme</vt:lpstr>
      <vt:lpstr>2_Default Design</vt:lpstr>
      <vt:lpstr>CE101  Engineering Drawing  Lec7: Section of Solids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Bimk</dc:creator>
  <cp:lastModifiedBy>Arindam Dey</cp:lastModifiedBy>
  <cp:revision>87</cp:revision>
  <dcterms:created xsi:type="dcterms:W3CDTF">2016-09-05T15:56:48Z</dcterms:created>
  <dcterms:modified xsi:type="dcterms:W3CDTF">2019-09-26T14:02:34Z</dcterms:modified>
</cp:coreProperties>
</file>